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7"/>
  </p:notesMasterIdLst>
  <p:sldIdLst>
    <p:sldId id="256" r:id="rId2"/>
    <p:sldId id="258" r:id="rId3"/>
    <p:sldId id="260" r:id="rId4"/>
    <p:sldId id="261" r:id="rId5"/>
    <p:sldId id="262" r:id="rId6"/>
  </p:sldIdLst>
  <p:sldSz cx="9144000" cy="5143500" type="screen16x9"/>
  <p:notesSz cx="6858000" cy="9144000"/>
  <p:embeddedFontLst>
    <p:embeddedFont>
      <p:font typeface="IBM Plex Mono" panose="020B0509050203000203" pitchFamily="49" charset="-52"/>
      <p:regular r:id="rId8"/>
      <p:bold r:id="rId9"/>
      <p:italic r:id="rId10"/>
      <p:boldItalic r:id="rId11"/>
    </p:embeddedFont>
    <p:embeddedFont>
      <p:font typeface="Poppins" panose="00000500000000000000" pitchFamily="2" charset="0"/>
      <p:regular r:id="rId12"/>
      <p:bold r:id="rId13"/>
      <p:italic r:id="rId14"/>
      <p:boldItalic r:id="rId15"/>
    </p:embeddedFont>
    <p:embeddedFont>
      <p:font typeface="Source Code Pro" panose="020B0509030403020204" pitchFamily="49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3EFB97-DDBB-4B75-88A5-D19916A2D1A5}">
  <a:tblStyle styleId="{213EFB97-DDBB-4B75-88A5-D19916A2D1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76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4e5c2c9e4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4e5c2c9e4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>
          <a:extLst>
            <a:ext uri="{FF2B5EF4-FFF2-40B4-BE49-F238E27FC236}">
              <a16:creationId xmlns:a16="http://schemas.microsoft.com/office/drawing/2014/main" id="{4C870AAC-6980-0C55-B8BD-45686E82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24ed99bf1a4_0_169:notes">
            <a:extLst>
              <a:ext uri="{FF2B5EF4-FFF2-40B4-BE49-F238E27FC236}">
                <a16:creationId xmlns:a16="http://schemas.microsoft.com/office/drawing/2014/main" id="{73443A08-3C63-C06E-531C-3F41FB1CF6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24ed99bf1a4_0_169:notes">
            <a:extLst>
              <a:ext uri="{FF2B5EF4-FFF2-40B4-BE49-F238E27FC236}">
                <a16:creationId xmlns:a16="http://schemas.microsoft.com/office/drawing/2014/main" id="{5D2ED91A-4ECC-FA54-34A6-453D1B386A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13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0" name="Google Shape;1340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1" name="Google Shape;1341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5" name="Google Shape;1345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6" name="Google Shape;1346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7" name="Google Shape;1347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8" name="Google Shape;1348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0" name="Google Shape;1350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1" name="Google Shape;1351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3" name="Google Shape;1353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5" name="Google Shape;1355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6" name="Google Shape;1356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59" name="Google Shape;1359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6" name="Google Shape;1366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7" name="Google Shape;1367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4" name="Google Shape;1374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5" name="Google Shape;1375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79" name="Google Shape;137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1" name="Google Shape;1381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2" name="Google Shape;1382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3" name="Google Shape;1383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5" name="Google Shape;1385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6" name="Google Shape;1386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8" name="Google Shape;1388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89" name="Google Shape;1389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1" name="Google Shape;1391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2" name="Google Shape;1392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3" name="Google Shape;1393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0" name="Google Shape;1400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1" name="Google Shape;1401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8" name="Google Shape;1408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9" name="Google Shape;140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6" name="Google Shape;1416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7" name="Google Shape;141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8" name="Google Shape;141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9" name="Google Shape;141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0" r:id="rId4"/>
    <p:sldLayoutId id="2147483665" r:id="rId5"/>
    <p:sldLayoutId id="2147483676" r:id="rId6"/>
    <p:sldLayoutId id="214748367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TimeTravelers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32" name="Google Shape;1432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3" name="Google Shape;1433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7" name="Google Shape;1437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8" name="Google Shape;1438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9" name="Google Shape;1439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1" name="Google Shape;1441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3" name="Google Shape;1443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7" name="Google Shape;1447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9" name="Google Shape;1449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2" name="Google Shape;1452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IBM Plex Mono"/>
              </a:rPr>
              <a:t>Table of contents</a:t>
            </a:r>
            <a:endParaRPr sz="32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IBM Plex Mono"/>
            </a:endParaRPr>
          </a:p>
        </p:txBody>
      </p:sp>
      <p:sp>
        <p:nvSpPr>
          <p:cNvPr id="1467" name="Google Shape;1467;p37"/>
          <p:cNvSpPr txBox="1">
            <a:spLocks noGrp="1"/>
          </p:cNvSpPr>
          <p:nvPr>
            <p:ph type="subTitle" idx="9"/>
          </p:nvPr>
        </p:nvSpPr>
        <p:spPr>
          <a:xfrm>
            <a:off x="720000" y="4535320"/>
            <a:ext cx="3493860" cy="1631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b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2" name="Google Shape;1472;p37"/>
          <p:cNvSpPr txBox="1">
            <a:spLocks noGrp="1"/>
          </p:cNvSpPr>
          <p:nvPr>
            <p:ph type="title" idx="5"/>
          </p:nvPr>
        </p:nvSpPr>
        <p:spPr>
          <a:xfrm>
            <a:off x="720003" y="232090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3" name="Google Shape;1473;p37"/>
          <p:cNvSpPr txBox="1">
            <a:spLocks noGrp="1"/>
          </p:cNvSpPr>
          <p:nvPr>
            <p:ph type="title" idx="6"/>
          </p:nvPr>
        </p:nvSpPr>
        <p:spPr>
          <a:xfrm>
            <a:off x="6776145" y="232097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4" name="Google Shape;1474;p37"/>
          <p:cNvSpPr txBox="1">
            <a:spLocks noGrp="1"/>
          </p:cNvSpPr>
          <p:nvPr>
            <p:ph type="title" idx="7"/>
          </p:nvPr>
        </p:nvSpPr>
        <p:spPr>
          <a:xfrm>
            <a:off x="3748071" y="232090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6" name="Google Shape;1476;p37"/>
          <p:cNvSpPr txBox="1">
            <a:spLocks noGrp="1"/>
          </p:cNvSpPr>
          <p:nvPr>
            <p:ph type="subTitle" idx="13"/>
          </p:nvPr>
        </p:nvSpPr>
        <p:spPr>
          <a:xfrm>
            <a:off x="3748071" y="289480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7" name="Google Shape;1477;p37"/>
          <p:cNvSpPr txBox="1">
            <a:spLocks noGrp="1"/>
          </p:cNvSpPr>
          <p:nvPr>
            <p:ph type="subTitle" idx="14"/>
          </p:nvPr>
        </p:nvSpPr>
        <p:spPr>
          <a:xfrm>
            <a:off x="6776142" y="289480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33" name="Google Shape;1533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4" name="Google Shape;1534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5" name="Google Shape;1535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6" name="Google Shape;1536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37" name="Google Shape;1537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39" name="Google Shape;1539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470BEC6-5A0D-FA33-A950-6A7FE0E69DE1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0131" y="3344495"/>
            <a:ext cx="3445801" cy="5727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Veselin Boyanov - 10A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Frontend/Backend Developer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43FA1DB-47E4-FAB2-36BF-58466E7A57CF}"/>
              </a:ext>
            </a:extLst>
          </p:cNvPr>
          <p:cNvSpPr txBox="1">
            <a:spLocks/>
          </p:cNvSpPr>
          <p:nvPr/>
        </p:nvSpPr>
        <p:spPr>
          <a:xfrm>
            <a:off x="3928964" y="3366680"/>
            <a:ext cx="34458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Natali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Ribareva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10V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1F290B4-1739-62D8-5001-CD8D093CDB77}"/>
              </a:ext>
            </a:extLst>
          </p:cNvPr>
          <p:cNvSpPr txBox="1">
            <a:spLocks/>
          </p:cNvSpPr>
          <p:nvPr/>
        </p:nvSpPr>
        <p:spPr>
          <a:xfrm>
            <a:off x="6065160" y="698144"/>
            <a:ext cx="34458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 Vezirova – 10G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Frontend/Backend Developer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AEDCFCA-7F07-C562-8F04-1EEBE316D8A0}"/>
              </a:ext>
            </a:extLst>
          </p:cNvPr>
          <p:cNvSpPr txBox="1">
            <a:spLocks/>
          </p:cNvSpPr>
          <p:nvPr/>
        </p:nvSpPr>
        <p:spPr>
          <a:xfrm>
            <a:off x="2307789" y="821565"/>
            <a:ext cx="34458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Stefan Ivanov - 10A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Scrum Trainer</a:t>
            </a:r>
          </a:p>
        </p:txBody>
      </p:sp>
      <p:pic>
        <p:nvPicPr>
          <p:cNvPr id="4" name="Picture 3" descr="A child in a blue shirt&#10;&#10;AI-generated content may be incorrect.">
            <a:extLst>
              <a:ext uri="{FF2B5EF4-FFF2-40B4-BE49-F238E27FC236}">
                <a16:creationId xmlns:a16="http://schemas.microsoft.com/office/drawing/2014/main" id="{CD4A7B82-DBC3-457D-ECA4-D858D603F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95" y="1427370"/>
            <a:ext cx="1884783" cy="1884783"/>
          </a:xfrm>
          <a:prstGeom prst="rect">
            <a:avLst/>
          </a:prstGeom>
        </p:spPr>
      </p:pic>
      <p:pic>
        <p:nvPicPr>
          <p:cNvPr id="6" name="Picture 5" descr="A person with long hair wearing glasses&#10;&#10;AI-generated content may be incorrect.">
            <a:extLst>
              <a:ext uri="{FF2B5EF4-FFF2-40B4-BE49-F238E27FC236}">
                <a16:creationId xmlns:a16="http://schemas.microsoft.com/office/drawing/2014/main" id="{214760FB-4188-758C-4862-81CD14C8E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630" y="1405942"/>
            <a:ext cx="1884783" cy="1884783"/>
          </a:xfrm>
          <a:prstGeom prst="rect">
            <a:avLst/>
          </a:prstGeom>
        </p:spPr>
      </p:pic>
      <p:pic>
        <p:nvPicPr>
          <p:cNvPr id="11" name="Picture 10" descr="A person wearing glasses and a white shirt&#10;&#10;AI-generated content may be incorrect.">
            <a:extLst>
              <a:ext uri="{FF2B5EF4-FFF2-40B4-BE49-F238E27FC236}">
                <a16:creationId xmlns:a16="http://schemas.microsoft.com/office/drawing/2014/main" id="{6C3080A8-0C98-45DA-B975-1B11EE17E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497" y="1427370"/>
            <a:ext cx="1673503" cy="18079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678831-4C74-F9CF-FDE3-53177E129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3034" y="1405943"/>
            <a:ext cx="1884783" cy="18847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40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546" name="Google Shape;1546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7" name="Google Shape;1547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8" name="Google Shape;1548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49" name="Google Shape;1549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0" name="Google Shape;1550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5" name="Google Shape;1555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6" name="Google Shape;1556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7" name="Google Shape;155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8" name="Google Shape;155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3" name="Google Shape;156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4" name="Google Shape;1564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5" name="Google Shape;1565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6" name="Google Shape;1566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1" name="Google Shape;1571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2" name="Google Shape;1572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3" name="Google Shape;157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4" name="Google Shape;157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9" name="Google Shape;157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0" name="Google Shape;1580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1" name="Google Shape;1581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2" name="Google Shape;1582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4" name="Google Shape;1584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6" name="Google Shape;1586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7" name="Google Shape;1587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9" name="Google Shape;1589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0" name="Google Shape;1590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1" name="Google Shape;1591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2" name="Google Shape;1592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5" name="Google Shape;1595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6" name="Google Shape;1596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7" name="Google Shape;1597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0" name="Google Shape;160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2" name="Google Shape;1602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5" name="Google Shape;1605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2" name="Google Shape;1612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3" name="Google Shape;1613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6" name="Google Shape;1616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19" name="Google Shape;1619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3" name="Google Shape;1623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4" name="Google Shape;1624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530;p39">
            <a:extLst>
              <a:ext uri="{FF2B5EF4-FFF2-40B4-BE49-F238E27FC236}">
                <a16:creationId xmlns:a16="http://schemas.microsoft.com/office/drawing/2014/main" id="{2AF956BD-CBF8-AE93-5B0F-CCC2A7C10FB7}"/>
              </a:ext>
            </a:extLst>
          </p:cNvPr>
          <p:cNvSpPr txBox="1">
            <a:spLocks/>
          </p:cNvSpPr>
          <p:nvPr/>
        </p:nvSpPr>
        <p:spPr>
          <a:xfrm>
            <a:off x="3905219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1BC077-2703-5A70-569D-7B97A4E1A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4603" y="1411757"/>
            <a:ext cx="6691200" cy="1478400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core idea behind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TimeTravel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to create an interactive way for people—especially students and history enthusiasts—to connect with historical events and figures on a more personal level. Instead of passively reading about the past, users are placed in the role of a time traveler who can explore different eras, alter the flow of events, and engage in conversations with key historical figures.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>
          <a:extLst>
            <a:ext uri="{FF2B5EF4-FFF2-40B4-BE49-F238E27FC236}">
              <a16:creationId xmlns:a16="http://schemas.microsoft.com/office/drawing/2014/main" id="{D6F07950-A2B8-FF79-6E89-A8A7030B9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30;p39">
            <a:extLst>
              <a:ext uri="{FF2B5EF4-FFF2-40B4-BE49-F238E27FC236}">
                <a16:creationId xmlns:a16="http://schemas.microsoft.com/office/drawing/2014/main" id="{804F927B-E641-C343-16F4-D5FD8F56FB49}"/>
              </a:ext>
            </a:extLst>
          </p:cNvPr>
          <p:cNvSpPr txBox="1">
            <a:spLocks/>
          </p:cNvSpPr>
          <p:nvPr/>
        </p:nvSpPr>
        <p:spPr>
          <a:xfrm>
            <a:off x="3789420" y="65076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grpSp>
        <p:nvGrpSpPr>
          <p:cNvPr id="44" name="Google Shape;1545;p40">
            <a:extLst>
              <a:ext uri="{FF2B5EF4-FFF2-40B4-BE49-F238E27FC236}">
                <a16:creationId xmlns:a16="http://schemas.microsoft.com/office/drawing/2014/main" id="{8EEB12A8-C0F9-DA02-8C5A-4C1A85DEE5D2}"/>
              </a:ext>
            </a:extLst>
          </p:cNvPr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45" name="Google Shape;1546;p40">
              <a:extLst>
                <a:ext uri="{FF2B5EF4-FFF2-40B4-BE49-F238E27FC236}">
                  <a16:creationId xmlns:a16="http://schemas.microsoft.com/office/drawing/2014/main" id="{12B9B7E6-9433-1EC1-7721-B53D456B1388}"/>
                </a:ext>
              </a:extLst>
            </p:cNvPr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49" name="Google Shape;1547;p40">
                <a:extLst>
                  <a:ext uri="{FF2B5EF4-FFF2-40B4-BE49-F238E27FC236}">
                    <a16:creationId xmlns:a16="http://schemas.microsoft.com/office/drawing/2014/main" id="{734D5809-5266-6E0C-06EF-89009276C934}"/>
                  </a:ext>
                </a:extLst>
              </p:cNvPr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56" name="Google Shape;1548;p40">
                  <a:extLst>
                    <a:ext uri="{FF2B5EF4-FFF2-40B4-BE49-F238E27FC236}">
                      <a16:creationId xmlns:a16="http://schemas.microsoft.com/office/drawing/2014/main" id="{26BFD4C7-2768-FE3E-2CB1-15F5FC2F878D}"/>
                    </a:ext>
                  </a:extLst>
                </p:cNvPr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632" name="Google Shape;1549;p40">
                    <a:extLst>
                      <a:ext uri="{FF2B5EF4-FFF2-40B4-BE49-F238E27FC236}">
                        <a16:creationId xmlns:a16="http://schemas.microsoft.com/office/drawing/2014/main" id="{4B7C0D81-435E-0C2C-FF30-ACC3325A897B}"/>
                      </a:ext>
                    </a:extLst>
                  </p:cNvPr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634" name="Google Shape;1550;p40">
                      <a:extLst>
                        <a:ext uri="{FF2B5EF4-FFF2-40B4-BE49-F238E27FC236}">
                          <a16:creationId xmlns:a16="http://schemas.microsoft.com/office/drawing/2014/main" id="{029310A8-6F0F-2DB3-887D-7EAFB3E765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5" name="Google Shape;1551;p40">
                      <a:extLst>
                        <a:ext uri="{FF2B5EF4-FFF2-40B4-BE49-F238E27FC236}">
                          <a16:creationId xmlns:a16="http://schemas.microsoft.com/office/drawing/2014/main" id="{E2409B45-977B-EA0D-5B8E-2AE05A8C1A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6" name="Google Shape;1552;p40">
                      <a:extLst>
                        <a:ext uri="{FF2B5EF4-FFF2-40B4-BE49-F238E27FC236}">
                          <a16:creationId xmlns:a16="http://schemas.microsoft.com/office/drawing/2014/main" id="{63F1BCDC-7D87-E636-503D-3B0BD7276D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7" name="Google Shape;1553;p40">
                      <a:extLst>
                        <a:ext uri="{FF2B5EF4-FFF2-40B4-BE49-F238E27FC236}">
                          <a16:creationId xmlns:a16="http://schemas.microsoft.com/office/drawing/2014/main" id="{DC71E965-62AE-3CC3-44CA-A844E001AA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8" name="Google Shape;1554;p40">
                      <a:extLst>
                        <a:ext uri="{FF2B5EF4-FFF2-40B4-BE49-F238E27FC236}">
                          <a16:creationId xmlns:a16="http://schemas.microsoft.com/office/drawing/2014/main" id="{FB4D2841-61A1-8D02-2C04-6E41942582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633" name="Google Shape;1555;p40">
                    <a:extLst>
                      <a:ext uri="{FF2B5EF4-FFF2-40B4-BE49-F238E27FC236}">
                        <a16:creationId xmlns:a16="http://schemas.microsoft.com/office/drawing/2014/main" id="{5022E4C7-A082-C4F1-D136-BEE9E0031C63}"/>
                      </a:ext>
                    </a:extLst>
                  </p:cNvPr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" name="Google Shape;1556;p40">
                  <a:extLst>
                    <a:ext uri="{FF2B5EF4-FFF2-40B4-BE49-F238E27FC236}">
                      <a16:creationId xmlns:a16="http://schemas.microsoft.com/office/drawing/2014/main" id="{91A71B90-3330-2FDE-751D-30A1F96374B2}"/>
                    </a:ext>
                  </a:extLst>
                </p:cNvPr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622" name="Google Shape;1557;p40">
                    <a:extLst>
                      <a:ext uri="{FF2B5EF4-FFF2-40B4-BE49-F238E27FC236}">
                        <a16:creationId xmlns:a16="http://schemas.microsoft.com/office/drawing/2014/main" id="{15FC8F02-49A5-8B66-54E0-E072B738E70B}"/>
                      </a:ext>
                    </a:extLst>
                  </p:cNvPr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627" name="Google Shape;1558;p40">
                      <a:extLst>
                        <a:ext uri="{FF2B5EF4-FFF2-40B4-BE49-F238E27FC236}">
                          <a16:creationId xmlns:a16="http://schemas.microsoft.com/office/drawing/2014/main" id="{BD8221E0-20E6-2BF5-78FD-5CBB367B15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8" name="Google Shape;1559;p40">
                      <a:extLst>
                        <a:ext uri="{FF2B5EF4-FFF2-40B4-BE49-F238E27FC236}">
                          <a16:creationId xmlns:a16="http://schemas.microsoft.com/office/drawing/2014/main" id="{E488E5D6-08E6-278F-C3BE-7D07601F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9" name="Google Shape;1560;p40">
                      <a:extLst>
                        <a:ext uri="{FF2B5EF4-FFF2-40B4-BE49-F238E27FC236}">
                          <a16:creationId xmlns:a16="http://schemas.microsoft.com/office/drawing/2014/main" id="{B352362C-A414-EEB1-B4F9-82A925FF02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0" name="Google Shape;1561;p40">
                      <a:extLst>
                        <a:ext uri="{FF2B5EF4-FFF2-40B4-BE49-F238E27FC236}">
                          <a16:creationId xmlns:a16="http://schemas.microsoft.com/office/drawing/2014/main" id="{B039FA8D-A5E1-05E8-DEB1-D73321A53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1" name="Google Shape;1562;p40">
                      <a:extLst>
                        <a:ext uri="{FF2B5EF4-FFF2-40B4-BE49-F238E27FC236}">
                          <a16:creationId xmlns:a16="http://schemas.microsoft.com/office/drawing/2014/main" id="{80BADE13-B5D5-F923-F1AB-1A2CEF554C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626" name="Google Shape;1563;p40">
                    <a:extLst>
                      <a:ext uri="{FF2B5EF4-FFF2-40B4-BE49-F238E27FC236}">
                        <a16:creationId xmlns:a16="http://schemas.microsoft.com/office/drawing/2014/main" id="{A85CF901-6DA8-008B-11A7-25A2F112D688}"/>
                      </a:ext>
                    </a:extLst>
                  </p:cNvPr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" name="Google Shape;1564;p40">
                  <a:extLst>
                    <a:ext uri="{FF2B5EF4-FFF2-40B4-BE49-F238E27FC236}">
                      <a16:creationId xmlns:a16="http://schemas.microsoft.com/office/drawing/2014/main" id="{71113091-D398-3125-133A-87D46B18ACA7}"/>
                    </a:ext>
                  </a:extLst>
                </p:cNvPr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39" name="Google Shape;1565;p40">
                    <a:extLst>
                      <a:ext uri="{FF2B5EF4-FFF2-40B4-BE49-F238E27FC236}">
                        <a16:creationId xmlns:a16="http://schemas.microsoft.com/office/drawing/2014/main" id="{7579812D-4C81-20A5-6BDD-43D632A81C4C}"/>
                      </a:ext>
                    </a:extLst>
                  </p:cNvPr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41" name="Google Shape;1566;p40">
                      <a:extLst>
                        <a:ext uri="{FF2B5EF4-FFF2-40B4-BE49-F238E27FC236}">
                          <a16:creationId xmlns:a16="http://schemas.microsoft.com/office/drawing/2014/main" id="{614F92C4-C416-FD1C-B46C-2B8591E6E9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2" name="Google Shape;1567;p40">
                      <a:extLst>
                        <a:ext uri="{FF2B5EF4-FFF2-40B4-BE49-F238E27FC236}">
                          <a16:creationId xmlns:a16="http://schemas.microsoft.com/office/drawing/2014/main" id="{697BEADF-3A21-C904-9900-7B69F012EC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3" name="Google Shape;1568;p40">
                      <a:extLst>
                        <a:ext uri="{FF2B5EF4-FFF2-40B4-BE49-F238E27FC236}">
                          <a16:creationId xmlns:a16="http://schemas.microsoft.com/office/drawing/2014/main" id="{3643C287-72F8-085C-C228-3D96092F7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4" name="Google Shape;1569;p40">
                      <a:extLst>
                        <a:ext uri="{FF2B5EF4-FFF2-40B4-BE49-F238E27FC236}">
                          <a16:creationId xmlns:a16="http://schemas.microsoft.com/office/drawing/2014/main" id="{53A67329-5640-F29C-027B-3BFFB197BD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1" name="Google Shape;1570;p40">
                      <a:extLst>
                        <a:ext uri="{FF2B5EF4-FFF2-40B4-BE49-F238E27FC236}">
                          <a16:creationId xmlns:a16="http://schemas.microsoft.com/office/drawing/2014/main" id="{6DBD34D1-2945-174B-8A71-66E1E42BD0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40" name="Google Shape;1571;p40">
                    <a:extLst>
                      <a:ext uri="{FF2B5EF4-FFF2-40B4-BE49-F238E27FC236}">
                        <a16:creationId xmlns:a16="http://schemas.microsoft.com/office/drawing/2014/main" id="{2268C5B3-833F-0AA1-824F-64B64CD5C6E9}"/>
                      </a:ext>
                    </a:extLst>
                  </p:cNvPr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9" name="Google Shape;1572;p40">
                  <a:extLst>
                    <a:ext uri="{FF2B5EF4-FFF2-40B4-BE49-F238E27FC236}">
                      <a16:creationId xmlns:a16="http://schemas.microsoft.com/office/drawing/2014/main" id="{185F580A-8071-4EBC-A2AF-678F9336AE1E}"/>
                    </a:ext>
                  </a:extLst>
                </p:cNvPr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60" name="Google Shape;1573;p40">
                    <a:extLst>
                      <a:ext uri="{FF2B5EF4-FFF2-40B4-BE49-F238E27FC236}">
                        <a16:creationId xmlns:a16="http://schemas.microsoft.com/office/drawing/2014/main" id="{1EEAFE28-7542-97A8-A0B8-904C7E87C662}"/>
                      </a:ext>
                    </a:extLst>
                  </p:cNvPr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62" name="Google Shape;1574;p40">
                      <a:extLst>
                        <a:ext uri="{FF2B5EF4-FFF2-40B4-BE49-F238E27FC236}">
                          <a16:creationId xmlns:a16="http://schemas.microsoft.com/office/drawing/2014/main" id="{F2C5E7BC-5BDA-FA88-B15D-6495F8E2D7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" name="Google Shape;1575;p40">
                      <a:extLst>
                        <a:ext uri="{FF2B5EF4-FFF2-40B4-BE49-F238E27FC236}">
                          <a16:creationId xmlns:a16="http://schemas.microsoft.com/office/drawing/2014/main" id="{7E6AA854-4CF6-AA3B-9718-A692D92E9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6" name="Google Shape;1576;p40">
                      <a:extLst>
                        <a:ext uri="{FF2B5EF4-FFF2-40B4-BE49-F238E27FC236}">
                          <a16:creationId xmlns:a16="http://schemas.microsoft.com/office/drawing/2014/main" id="{84A32013-F6C5-075C-A21B-741F37BE90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7" name="Google Shape;1577;p40">
                      <a:extLst>
                        <a:ext uri="{FF2B5EF4-FFF2-40B4-BE49-F238E27FC236}">
                          <a16:creationId xmlns:a16="http://schemas.microsoft.com/office/drawing/2014/main" id="{B9005318-0A88-7044-F4AC-FF9A941751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8" name="Google Shape;1578;p40">
                      <a:extLst>
                        <a:ext uri="{FF2B5EF4-FFF2-40B4-BE49-F238E27FC236}">
                          <a16:creationId xmlns:a16="http://schemas.microsoft.com/office/drawing/2014/main" id="{992539D0-B87F-CA89-A183-74DCEAA725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1" name="Google Shape;1579;p40">
                    <a:extLst>
                      <a:ext uri="{FF2B5EF4-FFF2-40B4-BE49-F238E27FC236}">
                        <a16:creationId xmlns:a16="http://schemas.microsoft.com/office/drawing/2014/main" id="{0B862F2D-01C5-BFE9-DC16-4F1E7E46E19F}"/>
                      </a:ext>
                    </a:extLst>
                  </p:cNvPr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0" name="Google Shape;1580;p40">
                <a:extLst>
                  <a:ext uri="{FF2B5EF4-FFF2-40B4-BE49-F238E27FC236}">
                    <a16:creationId xmlns:a16="http://schemas.microsoft.com/office/drawing/2014/main" id="{46C06F80-BC7F-F741-A999-407ACB5C033D}"/>
                  </a:ext>
                </a:extLst>
              </p:cNvPr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54" name="Google Shape;1581;p40">
                  <a:extLst>
                    <a:ext uri="{FF2B5EF4-FFF2-40B4-BE49-F238E27FC236}">
                      <a16:creationId xmlns:a16="http://schemas.microsoft.com/office/drawing/2014/main" id="{60DD6B6E-4A59-2FC1-26E4-B7817D9435A4}"/>
                    </a:ext>
                  </a:extLst>
                </p:cNvPr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55" name="Google Shape;1582;p40">
                  <a:extLst>
                    <a:ext uri="{FF2B5EF4-FFF2-40B4-BE49-F238E27FC236}">
                      <a16:creationId xmlns:a16="http://schemas.microsoft.com/office/drawing/2014/main" id="{D089AC0A-386A-6B05-017A-E8460F6B669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1" name="Google Shape;1583;p40">
                <a:extLst>
                  <a:ext uri="{FF2B5EF4-FFF2-40B4-BE49-F238E27FC236}">
                    <a16:creationId xmlns:a16="http://schemas.microsoft.com/office/drawing/2014/main" id="{DBBBED3B-CEE0-25D7-9593-6543988C4BB8}"/>
                  </a:ext>
                </a:extLst>
              </p:cNvPr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52" name="Google Shape;1584;p40">
                  <a:extLst>
                    <a:ext uri="{FF2B5EF4-FFF2-40B4-BE49-F238E27FC236}">
                      <a16:creationId xmlns:a16="http://schemas.microsoft.com/office/drawing/2014/main" id="{D68F1B22-5574-2B9C-9A58-095FE24A72FA}"/>
                    </a:ext>
                  </a:extLst>
                </p:cNvPr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585;p40">
                  <a:extLst>
                    <a:ext uri="{FF2B5EF4-FFF2-40B4-BE49-F238E27FC236}">
                      <a16:creationId xmlns:a16="http://schemas.microsoft.com/office/drawing/2014/main" id="{D756F48C-9901-7AD3-4B36-54823AB0F55C}"/>
                    </a:ext>
                  </a:extLst>
                </p:cNvPr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6" name="Google Shape;1586;p40">
              <a:extLst>
                <a:ext uri="{FF2B5EF4-FFF2-40B4-BE49-F238E27FC236}">
                  <a16:creationId xmlns:a16="http://schemas.microsoft.com/office/drawing/2014/main" id="{5514AB38-C155-3050-963C-6D0890B3C013}"/>
                </a:ext>
              </a:extLst>
            </p:cNvPr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47" name="Google Shape;1587;p40">
                <a:extLst>
                  <a:ext uri="{FF2B5EF4-FFF2-40B4-BE49-F238E27FC236}">
                    <a16:creationId xmlns:a16="http://schemas.microsoft.com/office/drawing/2014/main" id="{57529EA9-8030-B5EC-08E8-C001EE47DE11}"/>
                  </a:ext>
                </a:extLst>
              </p:cNvPr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588;p40">
                <a:extLst>
                  <a:ext uri="{FF2B5EF4-FFF2-40B4-BE49-F238E27FC236}">
                    <a16:creationId xmlns:a16="http://schemas.microsoft.com/office/drawing/2014/main" id="{B7D482F4-12EC-CDC2-AE8E-FB3C6E1121FA}"/>
                  </a:ext>
                </a:extLst>
              </p:cNvPr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646" name="Picture 1645">
            <a:extLst>
              <a:ext uri="{FF2B5EF4-FFF2-40B4-BE49-F238E27FC236}">
                <a16:creationId xmlns:a16="http://schemas.microsoft.com/office/drawing/2014/main" id="{258E0351-D814-6A09-38F8-7E7B031F0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62" y="1716132"/>
            <a:ext cx="7708235" cy="244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57781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115</Words>
  <Application>Microsoft Office PowerPoint</Application>
  <PresentationFormat>On-screen Show (16:9)</PresentationFormat>
  <Paragraphs>20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Times New Roman</vt:lpstr>
      <vt:lpstr>Poppins</vt:lpstr>
      <vt:lpstr>IBM Plex Mono</vt:lpstr>
      <vt:lpstr>Source Code Pro</vt:lpstr>
      <vt:lpstr>Introduction to Coding Workshop by Slidesgo</vt:lpstr>
      <vt:lpstr>TimeTravelers</vt:lpstr>
      <vt:lpstr>Table of contents</vt:lpstr>
      <vt:lpstr>Team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sbivanov22@codingburgas.bg</dc:creator>
  <cp:lastModifiedBy>Stefan Ivanov</cp:lastModifiedBy>
  <cp:revision>3</cp:revision>
  <dcterms:modified xsi:type="dcterms:W3CDTF">2025-04-08T18:27:59Z</dcterms:modified>
</cp:coreProperties>
</file>